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50D-75BB-43BA-944F-C4FCDD6882A2}" type="datetimeFigureOut">
              <a:rPr lang="en-IE" smtClean="0"/>
              <a:pPr/>
              <a:t>28/04/2017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908C-BA7C-4D0C-8EDC-211E13B9BE9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50D-75BB-43BA-944F-C4FCDD6882A2}" type="datetimeFigureOut">
              <a:rPr lang="en-IE" smtClean="0"/>
              <a:pPr/>
              <a:t>28/04/2017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908C-BA7C-4D0C-8EDC-211E13B9BE9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50D-75BB-43BA-944F-C4FCDD6882A2}" type="datetimeFigureOut">
              <a:rPr lang="en-IE" smtClean="0"/>
              <a:pPr/>
              <a:t>28/04/2017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908C-BA7C-4D0C-8EDC-211E13B9BE9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50D-75BB-43BA-944F-C4FCDD6882A2}" type="datetimeFigureOut">
              <a:rPr lang="en-IE" smtClean="0"/>
              <a:pPr/>
              <a:t>28/04/2017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908C-BA7C-4D0C-8EDC-211E13B9BE9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50D-75BB-43BA-944F-C4FCDD6882A2}" type="datetimeFigureOut">
              <a:rPr lang="en-IE" smtClean="0"/>
              <a:pPr/>
              <a:t>28/04/2017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908C-BA7C-4D0C-8EDC-211E13B9BE9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50D-75BB-43BA-944F-C4FCDD6882A2}" type="datetimeFigureOut">
              <a:rPr lang="en-IE" smtClean="0"/>
              <a:pPr/>
              <a:t>28/04/2017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908C-BA7C-4D0C-8EDC-211E13B9BE9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50D-75BB-43BA-944F-C4FCDD6882A2}" type="datetimeFigureOut">
              <a:rPr lang="en-IE" smtClean="0"/>
              <a:pPr/>
              <a:t>28/04/2017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908C-BA7C-4D0C-8EDC-211E13B9BE9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50D-75BB-43BA-944F-C4FCDD6882A2}" type="datetimeFigureOut">
              <a:rPr lang="en-IE" smtClean="0"/>
              <a:pPr/>
              <a:t>28/04/2017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908C-BA7C-4D0C-8EDC-211E13B9BE9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50D-75BB-43BA-944F-C4FCDD6882A2}" type="datetimeFigureOut">
              <a:rPr lang="en-IE" smtClean="0"/>
              <a:pPr/>
              <a:t>28/04/2017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908C-BA7C-4D0C-8EDC-211E13B9BE9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50D-75BB-43BA-944F-C4FCDD6882A2}" type="datetimeFigureOut">
              <a:rPr lang="en-IE" smtClean="0"/>
              <a:pPr/>
              <a:t>28/04/2017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908C-BA7C-4D0C-8EDC-211E13B9BE9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50D-75BB-43BA-944F-C4FCDD6882A2}" type="datetimeFigureOut">
              <a:rPr lang="en-IE" smtClean="0"/>
              <a:pPr/>
              <a:t>28/04/2017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908C-BA7C-4D0C-8EDC-211E13B9BE9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050D-75BB-43BA-944F-C4FCDD6882A2}" type="datetimeFigureOut">
              <a:rPr lang="en-IE" smtClean="0"/>
              <a:pPr/>
              <a:t>28/04/2017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908C-BA7C-4D0C-8EDC-211E13B9BE91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Hebron Road Urban Design Strategy</a:t>
            </a:r>
            <a:br>
              <a:rPr lang="en-US" sz="3600" dirty="0"/>
            </a:br>
            <a:r>
              <a:rPr lang="en-IE" sz="3600" dirty="0"/>
              <a:t>April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84985"/>
            <a:ext cx="5836290" cy="323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404664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Traffic &amp; Junctions</a:t>
            </a:r>
          </a:p>
          <a:p>
            <a:endParaRPr lang="en-IE" dirty="0" smtClean="0"/>
          </a:p>
          <a:p>
            <a:r>
              <a:rPr lang="en-IE" dirty="0" smtClean="0"/>
              <a:t>Traffic Issues : moving to  signal  junctions </a:t>
            </a:r>
          </a:p>
          <a:p>
            <a:r>
              <a:rPr lang="en-IE" dirty="0"/>
              <a:t>	</a:t>
            </a:r>
            <a:r>
              <a:rPr lang="en-IE" dirty="0" smtClean="0"/>
              <a:t>subject to Transport Impact Assessment</a:t>
            </a:r>
          </a:p>
          <a:p>
            <a:endParaRPr lang="en-IE" dirty="0"/>
          </a:p>
          <a:p>
            <a:r>
              <a:rPr lang="en-IE" dirty="0" smtClean="0"/>
              <a:t>Improved Cycle and Pedestrian facilities</a:t>
            </a:r>
          </a:p>
          <a:p>
            <a:r>
              <a:rPr lang="en-IE" dirty="0" smtClean="0"/>
              <a:t>Hebron Road – small land take/ realignment	</a:t>
            </a:r>
          </a:p>
          <a:p>
            <a:endParaRPr lang="en-IE" dirty="0" smtClean="0"/>
          </a:p>
          <a:p>
            <a:r>
              <a:rPr lang="en-IE" dirty="0" smtClean="0"/>
              <a:t>In  discussion with Road Design and Area Engineer to finalise recommendations before public display.</a:t>
            </a:r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865" y="349040"/>
            <a:ext cx="8191591" cy="596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Study Area</a:t>
            </a:r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368" y="1600200"/>
            <a:ext cx="74112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167383" cy="116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t="29543"/>
          <a:stretch>
            <a:fillRect/>
          </a:stretch>
        </p:blipFill>
        <p:spPr bwMode="auto">
          <a:xfrm>
            <a:off x="7812360" y="332656"/>
            <a:ext cx="902593" cy="10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E" b="1" dirty="0" smtClean="0"/>
              <a:t>Development Plan context:</a:t>
            </a:r>
          </a:p>
          <a:p>
            <a:r>
              <a:rPr lang="en-IE" dirty="0" smtClean="0"/>
              <a:t>	It is an objective of the Kilkenny City and 	Environs Development Plan 2014 - 2020, to 	prepare an Urban Design Framework Strategy.</a:t>
            </a:r>
          </a:p>
          <a:p>
            <a:endParaRPr lang="en-IE" b="1" dirty="0" smtClean="0"/>
          </a:p>
          <a:p>
            <a:pPr>
              <a:buNone/>
            </a:pPr>
            <a:r>
              <a:rPr lang="en-IE" b="1" dirty="0" smtClean="0"/>
              <a:t>Z3 – Hebron Road:</a:t>
            </a:r>
            <a:endParaRPr lang="en-IE" dirty="0" smtClean="0"/>
          </a:p>
          <a:p>
            <a:r>
              <a:rPr lang="en-IE" dirty="0" smtClean="0"/>
              <a:t>	To prepare an Urban Design Framework Plan 	for the Hebron Road.</a:t>
            </a:r>
          </a:p>
          <a:p>
            <a:r>
              <a:rPr lang="en-IE" dirty="0" smtClean="0"/>
              <a:t>	Zoning change to mixed use </a:t>
            </a:r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r>
              <a:rPr lang="en-IE" b="1" dirty="0" smtClean="0"/>
              <a:t>In place since 2008 Development Plan</a:t>
            </a:r>
          </a:p>
          <a:p>
            <a:pPr>
              <a:buNone/>
            </a:pPr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Development Activity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Development Proposal have come forward.</a:t>
            </a:r>
          </a:p>
          <a:p>
            <a:pPr lvl="1"/>
            <a:r>
              <a:rPr lang="en-IE" dirty="0" smtClean="0"/>
              <a:t>Have been refused </a:t>
            </a:r>
          </a:p>
          <a:p>
            <a:pPr lvl="1"/>
            <a:r>
              <a:rPr lang="en-IE" dirty="0" smtClean="0"/>
              <a:t>No  framework in Place</a:t>
            </a:r>
          </a:p>
          <a:p>
            <a:pPr lvl="1"/>
            <a:r>
              <a:rPr lang="en-IE" dirty="0" smtClean="0"/>
              <a:t>Design </a:t>
            </a:r>
          </a:p>
          <a:p>
            <a:endParaRPr lang="en-IE" dirty="0" smtClean="0"/>
          </a:p>
          <a:p>
            <a:endParaRPr lang="en-IE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IE" dirty="0" smtClean="0"/>
              <a:t>Public Consultation</a:t>
            </a:r>
          </a:p>
          <a:p>
            <a:r>
              <a:rPr lang="en-IE" dirty="0" smtClean="0"/>
              <a:t>1</a:t>
            </a:r>
            <a:r>
              <a:rPr lang="en-IE" baseline="30000" dirty="0" smtClean="0"/>
              <a:t>st</a:t>
            </a:r>
            <a:r>
              <a:rPr lang="en-IE" dirty="0" smtClean="0"/>
              <a:t> Feb 2017</a:t>
            </a:r>
          </a:p>
          <a:p>
            <a:r>
              <a:rPr lang="en-IE" dirty="0" smtClean="0"/>
              <a:t>About  60 people attended</a:t>
            </a:r>
          </a:p>
          <a:p>
            <a:r>
              <a:rPr lang="en-IE" dirty="0" smtClean="0"/>
              <a:t>Youth consultation</a:t>
            </a:r>
          </a:p>
          <a:p>
            <a:pPr lvl="1"/>
            <a:r>
              <a:rPr lang="en-IE" dirty="0" err="1" smtClean="0"/>
              <a:t>Comhairle</a:t>
            </a:r>
            <a:r>
              <a:rPr lang="en-IE" dirty="0" smtClean="0"/>
              <a:t> Na </a:t>
            </a:r>
            <a:r>
              <a:rPr lang="en-IE" dirty="0" err="1"/>
              <a:t>n</a:t>
            </a:r>
            <a:r>
              <a:rPr lang="en-IE" dirty="0" err="1" smtClean="0"/>
              <a:t>Og</a:t>
            </a:r>
            <a:endParaRPr lang="en-IE" dirty="0" smtClean="0"/>
          </a:p>
          <a:p>
            <a:pPr>
              <a:buNone/>
            </a:pPr>
            <a:endParaRPr lang="en-IE" dirty="0"/>
          </a:p>
        </p:txBody>
      </p:sp>
      <p:pic>
        <p:nvPicPr>
          <p:cNvPr id="2050" name="Picture 2" descr="G:\Forward Planning\Hebron Road Urban Design\Consultation meeting 1.2.2017\workshop 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624" y="692696"/>
            <a:ext cx="2880320" cy="2160240"/>
          </a:xfrm>
          <a:prstGeom prst="rect">
            <a:avLst/>
          </a:prstGeom>
          <a:noFill/>
        </p:spPr>
      </p:pic>
      <p:pic>
        <p:nvPicPr>
          <p:cNvPr id="2051" name="Picture 3" descr="G:\Forward Planning\Hebron Road Urban Design\Consultation meeting 1.2.2017\phot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3645024"/>
            <a:ext cx="3155843" cy="2366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Main Issues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HGV  traffic access </a:t>
            </a:r>
            <a:r>
              <a:rPr lang="en-IE" dirty="0" err="1" smtClean="0"/>
              <a:t>arrangments</a:t>
            </a:r>
            <a:endParaRPr lang="en-IE" dirty="0" smtClean="0"/>
          </a:p>
          <a:p>
            <a:r>
              <a:rPr lang="en-IE" dirty="0" smtClean="0"/>
              <a:t>Landscaping</a:t>
            </a:r>
          </a:p>
          <a:p>
            <a:r>
              <a:rPr lang="en-IE" dirty="0" smtClean="0"/>
              <a:t>Lack of trees and landscaping</a:t>
            </a:r>
          </a:p>
          <a:p>
            <a:r>
              <a:rPr lang="en-IE" dirty="0" smtClean="0"/>
              <a:t>Poor pedestrian and cycle facilities</a:t>
            </a:r>
          </a:p>
          <a:p>
            <a:r>
              <a:rPr lang="en-IE" dirty="0" smtClean="0"/>
              <a:t>Traffic speed</a:t>
            </a:r>
          </a:p>
          <a:p>
            <a:r>
              <a:rPr lang="en-IE" dirty="0" smtClean="0"/>
              <a:t>Funeral &amp; match day  parking</a:t>
            </a:r>
          </a:p>
          <a:p>
            <a:r>
              <a:rPr lang="en-IE" dirty="0" smtClean="0"/>
              <a:t>Not  to be a primary route to  city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Main Issues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b="1" dirty="0" smtClean="0"/>
              <a:t>Proposals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Mixed use corridor</a:t>
            </a:r>
          </a:p>
          <a:p>
            <a:r>
              <a:rPr lang="en-IE" dirty="0" smtClean="0"/>
              <a:t>Incrementally improved</a:t>
            </a:r>
          </a:p>
          <a:p>
            <a:r>
              <a:rPr lang="en-IE" dirty="0" smtClean="0"/>
              <a:t>Priority Development Sites</a:t>
            </a:r>
          </a:p>
          <a:p>
            <a:r>
              <a:rPr lang="en-IE" dirty="0" smtClean="0"/>
              <a:t>Strong building lines</a:t>
            </a:r>
          </a:p>
          <a:p>
            <a:r>
              <a:rPr lang="en-IE" dirty="0" smtClean="0"/>
              <a:t>Hebron Road cycle land &amp; pedestrian </a:t>
            </a:r>
          </a:p>
          <a:p>
            <a:r>
              <a:rPr lang="en-IE" dirty="0" smtClean="0"/>
              <a:t>Release development potential of sites</a:t>
            </a:r>
          </a:p>
          <a:p>
            <a:pPr lvl="1"/>
            <a:r>
              <a:rPr lang="en-IE" dirty="0" smtClean="0"/>
              <a:t>While achieving other objectives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6851104" cy="36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76212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71800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Proposals</a:t>
            </a:r>
            <a:endParaRPr lang="en-IE" sz="3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113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Hebron Road Urban Design Strategy April 2017</vt:lpstr>
      <vt:lpstr>Study Area</vt:lpstr>
      <vt:lpstr>Slide 3</vt:lpstr>
      <vt:lpstr>Development Activity</vt:lpstr>
      <vt:lpstr>Slide 5</vt:lpstr>
      <vt:lpstr>Main Issues</vt:lpstr>
      <vt:lpstr>Main Issues</vt:lpstr>
      <vt:lpstr>Proposals</vt:lpstr>
      <vt:lpstr>Slide 9</vt:lpstr>
      <vt:lpstr>Slide 10</vt:lpstr>
      <vt:lpstr>Slide 11</vt:lpstr>
    </vt:vector>
  </TitlesOfParts>
  <Company>Kilkenny County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Hebron Road Urban Design Strategy April 2017</dc:title>
  <dc:creator>temp</dc:creator>
  <cp:lastModifiedBy>temp</cp:lastModifiedBy>
  <cp:revision>12</cp:revision>
  <dcterms:created xsi:type="dcterms:W3CDTF">2017-04-24T11:30:59Z</dcterms:created>
  <dcterms:modified xsi:type="dcterms:W3CDTF">2017-04-28T10:38:50Z</dcterms:modified>
</cp:coreProperties>
</file>